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C08C05-B1C8-47EC-8F79-6A65792C7DAF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CB2C53-C38B-426A-A0CD-390F821153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18.xml" Type="http://schemas.openxmlformats.org/officeDocument/2006/relationships/slideLayout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18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7" Target="../media/image22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17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18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18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36.jpeg" Type="http://schemas.openxmlformats.org/officeDocument/2006/relationships/image"/><Relationship Id="rId3" Target="../media/image31.jpeg" Type="http://schemas.openxmlformats.org/officeDocument/2006/relationships/image"/><Relationship Id="rId7" Target="../media/image35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17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tt-RU" b="1" i="1" dirty="0" smtClean="0">
                <a:solidFill>
                  <a:srgbClr val="FF0000"/>
                </a:solidFill>
              </a:rPr>
              <a:t>Милли киемнәребез: элек һәм хәзер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9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61674" y="1916832"/>
            <a:ext cx="2999844" cy="19442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t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Халкыбызның борынгы киемнәре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036" y="468078"/>
            <a:ext cx="2448272" cy="2096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76672"/>
            <a:ext cx="2664296" cy="2088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2840" y="3429000"/>
            <a:ext cx="2448272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66525" y="3429000"/>
            <a:ext cx="2664296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840" y="434511"/>
            <a:ext cx="242746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525" y="450413"/>
            <a:ext cx="2637923" cy="21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44" y="3429000"/>
            <a:ext cx="246036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6525" y="3437951"/>
            <a:ext cx="2664741" cy="251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3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126"/>
            <a:ext cx="8229600" cy="240976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sz="3200" b="1" i="1" dirty="0">
                <a:effectLst/>
                <a:latin typeface="Calibri"/>
                <a:ea typeface="Calibri"/>
                <a:cs typeface="Times New Roman"/>
              </a:rPr>
              <a:t>Киеменә карап кешенең кайсы халык яки нинди этник группа вәкиле икәнен белергә мөмкин</a:t>
            </a:r>
            <a:r>
              <a:rPr lang="ru-RU" sz="3200" b="1" i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i="1" dirty="0">
                <a:effectLst/>
                <a:latin typeface="Calibri"/>
                <a:ea typeface="Calibri"/>
                <a:cs typeface="Times New Roman"/>
              </a:rPr>
            </a:br>
            <a:endParaRPr lang="ru-RU" sz="3200" b="1" i="1" dirty="0"/>
          </a:p>
        </p:txBody>
      </p:sp>
      <p:pic>
        <p:nvPicPr>
          <p:cNvPr id="2051" name="Picture 3" descr="C:\Users\Ильсия\Desktop\Snapshot\Picture20111129161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880320" cy="2636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woPt" dir="t">
              <a:rot lat="0" lon="0" rev="7200000"/>
            </a:lightRig>
          </a:scene3d>
          <a:sp3d contourW="12700">
            <a:bevelT w="25400" h="19050" prst="cross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льсия\Desktop\Snapshot\Picture20111129161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56" y="1844824"/>
            <a:ext cx="3113721" cy="2692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 prst="convex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Ильсия\Desktop\Snapshot\Picture20111129161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03" y="1988840"/>
            <a:ext cx="3528392" cy="2548036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nvex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Ильсия\Desktop\Snapshot\Picture20111129162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21324"/>
            <a:ext cx="3779707" cy="2130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6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139859" y="1141838"/>
            <a:ext cx="4004142" cy="2647202"/>
          </a:xfrm>
          <a:prstGeom prst="cloudCallout">
            <a:avLst>
              <a:gd name="adj1" fmla="val 38713"/>
              <a:gd name="adj2" fmla="val -874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t-RU" sz="2000" b="1" i="1" dirty="0" smtClean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ХХ гасыр башларында татар җәмгыяте Европа модасы белән кызыксына башлый</a:t>
            </a:r>
            <a:endParaRPr lang="ru-RU" sz="20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4361"/>
            <a:ext cx="2493441" cy="2448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2224042" cy="2305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58164"/>
            <a:ext cx="2389584" cy="2646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83" y="4272340"/>
            <a:ext cx="3233338" cy="1944216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5380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sz="3200" b="1" i="1" dirty="0">
                <a:effectLst/>
                <a:latin typeface="Calibri"/>
                <a:ea typeface="Calibri"/>
                <a:cs typeface="Times New Roman"/>
              </a:rPr>
              <a:t>М. Фәйзинең “Галиябану” музыкал</a:t>
            </a:r>
            <a:r>
              <a:rPr lang="ru-RU" sz="3200" b="1" i="1" dirty="0">
                <a:effectLst/>
                <a:latin typeface="Calibri"/>
                <a:ea typeface="Calibri"/>
                <a:cs typeface="Times New Roman"/>
              </a:rPr>
              <a:t>ь</a:t>
            </a:r>
            <a:r>
              <a:rPr lang="tt-RU" sz="3200" b="1" i="1" dirty="0">
                <a:effectLst/>
                <a:latin typeface="Calibri"/>
                <a:ea typeface="Calibri"/>
                <a:cs typeface="Times New Roman"/>
              </a:rPr>
              <a:t> драмасында милли киемнәребез</a:t>
            </a:r>
            <a:r>
              <a:rPr lang="ru-RU" sz="3200" b="1" i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i="1" dirty="0">
                <a:effectLst/>
                <a:latin typeface="Calibri"/>
                <a:ea typeface="Calibri"/>
                <a:cs typeface="Times New Roman"/>
              </a:rPr>
            </a:br>
            <a:endParaRPr lang="ru-RU" sz="3200" b="1" i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18747"/>
            <a:ext cx="2088232" cy="17281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409" y="1825853"/>
            <a:ext cx="2165711" cy="1728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25853"/>
            <a:ext cx="1838325" cy="1728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983" y="4293096"/>
            <a:ext cx="2077825" cy="18489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4473" y="4293096"/>
            <a:ext cx="2107647" cy="1848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7" y="4293096"/>
            <a:ext cx="2016225" cy="18489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500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45" y="62354"/>
            <a:ext cx="294322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  <a:sp3d>
            <a:bevelT prst="relaxedInset"/>
          </a:sp3d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595"/>
            <a:ext cx="3201144" cy="424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Above"/>
            <a:lightRig rig="twoPt" dir="t">
              <a:rot lat="0" lon="0" rev="7200000"/>
            </a:lightRig>
          </a:scene3d>
          <a:sp3d contourW="12700">
            <a:bevelT w="25400" h="19050" prst="convex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262293"/>
            <a:ext cx="2625080" cy="2428875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733" y="3212976"/>
            <a:ext cx="19050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459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112796" y="-70908"/>
            <a:ext cx="9144000" cy="6858000"/>
          </a:xfrm>
          <a:prstGeom prst="flowChartMulti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tt-RU" sz="36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tt-RU" sz="3600" b="1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tt-RU" sz="36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t-RU" sz="3600" b="1" i="1" dirty="0" smtClean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Төрекләшкән дини киемнәр</a:t>
            </a:r>
            <a:endParaRPr lang="ru-RU" sz="36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816" y="422269"/>
            <a:ext cx="3240361" cy="2865066"/>
          </a:xfrm>
          <a:prstGeom prst="ellipse">
            <a:avLst/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32656"/>
            <a:ext cx="3780928" cy="2986045"/>
          </a:xfrm>
          <a:prstGeom prst="ellipse">
            <a:avLst/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4656" y="477922"/>
            <a:ext cx="2520280" cy="2809412"/>
          </a:xfrm>
          <a:prstGeom prst="ellipse">
            <a:avLst/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155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t-RU" sz="2800" b="1" i="1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Хәзерге татар мөселман киемнәре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12" y="838575"/>
            <a:ext cx="1800200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829963"/>
            <a:ext cx="1806699" cy="24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0205" y="816108"/>
            <a:ext cx="1368152" cy="248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3" y="836712"/>
            <a:ext cx="1541040" cy="24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1447" y="3573017"/>
            <a:ext cx="1778758" cy="30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573017"/>
            <a:ext cx="1584176" cy="30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573017"/>
            <a:ext cx="1992337" cy="30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26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949364"/>
            <a:ext cx="5238328" cy="317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tt-RU" sz="58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Иг</a:t>
            </a:r>
            <a:r>
              <a:rPr lang="ru-RU" sz="58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ъ</a:t>
            </a:r>
            <a:r>
              <a:rPr lang="tt-RU" sz="58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тибарыгыз өчен </a:t>
            </a:r>
            <a:r>
              <a:rPr lang="tt-RU" sz="58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зур рәхмәт!</a:t>
            </a:r>
            <a:endParaRPr lang="ru-RU" sz="5800" b="1" i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84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109</TotalTime>
  <Words>57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Кутюр</vt:lpstr>
      <vt:lpstr>Исполнительная</vt:lpstr>
      <vt:lpstr>1_Кутюр</vt:lpstr>
      <vt:lpstr>Милли киемнәребез: элек һәм хәзер</vt:lpstr>
      <vt:lpstr>Презентация PowerPoint</vt:lpstr>
      <vt:lpstr>Киеменә карап кешенең кайсы халык яки нинди этник группа вәкиле икәнен белергә мөмкин </vt:lpstr>
      <vt:lpstr>Презентация PowerPoint</vt:lpstr>
      <vt:lpstr>М. Фәйзинең “Галиябану” музыкаль драмасында милли киемнәребез </vt:lpstr>
      <vt:lpstr>Презентация PowerPoint</vt:lpstr>
      <vt:lpstr>Презентация PowerPoint</vt:lpstr>
      <vt:lpstr>Хәзерге татар мөселман киемнәре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Милли киемнәребез: элек һәм хәзер</dc:title>
  <dc:creator>Ильсия</dc:creator>
  <cp:lastModifiedBy>Ильсия</cp:lastModifiedBy>
  <cp:revision>11</cp:revision>
  <dcterms:created xsi:type="dcterms:W3CDTF">2011-11-29T12:03:36Z</dcterms:created>
  <dcterms:modified xsi:type="dcterms:W3CDTF">2011-11-29T13:53:21Z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1617422</vt:lpwstr>
  </property>
  <property fmtid="{D5CDD505-2E9C-101B-9397-08002B2CF9AE}" name="NXPowerLiteVersion" pid="3">
    <vt:lpwstr>D4.1.4</vt:lpwstr>
  </property>
</Properties>
</file>